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osmatica.org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agarinday.ru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Хрыков\РКО\Гагарин\Гагар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069842" cy="39767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2248" y="1628800"/>
            <a:ext cx="6836296" cy="2088232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Юрий Алексеевич </a:t>
            </a:r>
            <a:br>
              <a:rPr lang="ru-RU" sz="6000" b="1" dirty="0" smtClean="0"/>
            </a:br>
            <a:r>
              <a:rPr lang="ru-RU" sz="6000" b="1" dirty="0" smtClean="0"/>
              <a:t>Гагарин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032448"/>
            <a:ext cx="8496944" cy="2708920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chemeClr val="tx1"/>
                </a:solidFill>
              </a:rPr>
              <a:t>Родился 9 </a:t>
            </a:r>
            <a:r>
              <a:rPr lang="ru-RU" sz="2500" dirty="0" smtClean="0">
                <a:solidFill>
                  <a:schemeClr val="tx1"/>
                </a:solidFill>
              </a:rPr>
              <a:t>марта </a:t>
            </a:r>
            <a:r>
              <a:rPr lang="ru-RU" sz="2500" dirty="0" smtClean="0">
                <a:solidFill>
                  <a:schemeClr val="tx1"/>
                </a:solidFill>
              </a:rPr>
              <a:t>1934 в деревне </a:t>
            </a:r>
            <a:r>
              <a:rPr lang="ru-RU" sz="2500" dirty="0" err="1" smtClean="0">
                <a:solidFill>
                  <a:schemeClr val="tx1"/>
                </a:solidFill>
              </a:rPr>
              <a:t>Клушино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</a:rPr>
              <a:t>Гжатского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(ныне </a:t>
            </a:r>
            <a:r>
              <a:rPr lang="ru-RU" sz="2500" dirty="0" err="1" smtClean="0">
                <a:solidFill>
                  <a:schemeClr val="tx1"/>
                </a:solidFill>
              </a:rPr>
              <a:t>Гагаринского</a:t>
            </a:r>
            <a:r>
              <a:rPr lang="ru-RU" sz="2500" dirty="0" smtClean="0">
                <a:solidFill>
                  <a:schemeClr val="tx1"/>
                </a:solidFill>
              </a:rPr>
              <a:t>) района Западной (ныне Смоленской) области, </a:t>
            </a:r>
            <a:r>
              <a:rPr lang="ru-RU" sz="2500" dirty="0" smtClean="0">
                <a:solidFill>
                  <a:schemeClr val="tx1"/>
                </a:solidFill>
              </a:rPr>
              <a:t>СССР — </a:t>
            </a:r>
            <a:r>
              <a:rPr lang="ru-RU" sz="2500" dirty="0" smtClean="0">
                <a:solidFill>
                  <a:schemeClr val="tx1"/>
                </a:solidFill>
              </a:rPr>
              <a:t>погиб 27 </a:t>
            </a:r>
            <a:r>
              <a:rPr lang="ru-RU" sz="2500" dirty="0" smtClean="0">
                <a:solidFill>
                  <a:schemeClr val="tx1"/>
                </a:solidFill>
              </a:rPr>
              <a:t>марта 1968, возле села Новосёлово, </a:t>
            </a:r>
            <a:r>
              <a:rPr lang="ru-RU" sz="2500" dirty="0" err="1" smtClean="0">
                <a:solidFill>
                  <a:schemeClr val="tx1"/>
                </a:solidFill>
              </a:rPr>
              <a:t>Киржачского</a:t>
            </a:r>
            <a:r>
              <a:rPr lang="ru-RU" sz="2500" dirty="0" smtClean="0">
                <a:solidFill>
                  <a:schemeClr val="tx1"/>
                </a:solidFill>
              </a:rPr>
              <a:t> района Владимирской области, </a:t>
            </a:r>
            <a:r>
              <a:rPr lang="ru-RU" sz="2500" dirty="0" smtClean="0">
                <a:solidFill>
                  <a:schemeClr val="tx1"/>
                </a:solidFill>
              </a:rPr>
              <a:t>СССР) — </a:t>
            </a:r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лётчик-космонавт </a:t>
            </a:r>
            <a:r>
              <a:rPr lang="ru-RU" sz="2500" dirty="0" smtClean="0">
                <a:solidFill>
                  <a:schemeClr val="tx1"/>
                </a:solidFill>
              </a:rPr>
              <a:t>СССР, Герой Советского Союза, кавалер высших знаков отличия ряда государств, почётный гражданин многих российских и зарубежных городов</a:t>
            </a:r>
            <a:endParaRPr lang="ru-RU" sz="2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Хрыков\РКО\Гагарин\Выставка к 85-летию Ю.А.Гагарина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818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Хрыков\РКО\Гагарин\Выставка к 85-летию Ю.А.Гагарина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66369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Хрыков\РКО\Гагарин\Выставка к 85-летию Ю.А.Гагарина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7384"/>
            <a:ext cx="9166369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Хрыков\РКО\Гагарин\Выставка к 85-летию Ю.А.Гагарина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5818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Хрыков\РКО\Гагарин\Выставка к 85-летию Ю.А.Гагарина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4625"/>
            <a:ext cx="9144000" cy="5818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Хрыков\РКО\Гагарин\Выставка к 85-летию Ю.А.Гагарина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-27384"/>
            <a:ext cx="5411354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Хрыков\РКО\Гагарин\Выставка к 85-летию Ю.А.Гагарина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683"/>
            <a:ext cx="5400600" cy="68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Хрыков\РКО\Гагарин\Выставка к 85-летию Ю.А.Гагарина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-27384"/>
            <a:ext cx="5412651" cy="6887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Хрыков\РКО\Гагарин\Выставка к 85-летию Ю.А.Гагарина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2975" y="-27384"/>
            <a:ext cx="5411353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Хрыков\РКО\Гагарин\Выставка к 85-летию Ю.А.Гагарина\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-27384"/>
            <a:ext cx="5432306" cy="6912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Хрыков\РКО\Гагарин\Выставка к 85-летию Ю.А.Гагарин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3" y="1999381"/>
            <a:ext cx="8970723" cy="38058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7618" y="264711"/>
            <a:ext cx="9188130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300" b="1" dirty="0" smtClean="0"/>
              <a:t>12</a:t>
            </a:r>
            <a:r>
              <a:rPr lang="ru-RU" sz="2300" dirty="0" smtClean="0"/>
              <a:t> </a:t>
            </a:r>
            <a:r>
              <a:rPr lang="ru-RU" sz="2300" b="1" dirty="0" smtClean="0"/>
              <a:t>апреля</a:t>
            </a:r>
            <a:r>
              <a:rPr lang="ru-RU" sz="2300" dirty="0" smtClean="0"/>
              <a:t> </a:t>
            </a:r>
            <a:r>
              <a:rPr lang="ru-RU" sz="2300" b="1" dirty="0" smtClean="0"/>
              <a:t>1961 года</a:t>
            </a:r>
            <a:r>
              <a:rPr lang="ru-RU" sz="2300" dirty="0" smtClean="0"/>
              <a:t>, ранним весенним утром, </a:t>
            </a:r>
            <a:r>
              <a:rPr lang="ru-RU" sz="2300" dirty="0" smtClean="0"/>
              <a:t>мощная </a:t>
            </a:r>
            <a:r>
              <a:rPr lang="ru-RU" sz="2300" dirty="0" smtClean="0"/>
              <a:t>ракета-носитель </a:t>
            </a:r>
            <a:endParaRPr lang="ru-RU" sz="2300" dirty="0" smtClean="0"/>
          </a:p>
          <a:p>
            <a:pPr algn="ctr"/>
            <a:r>
              <a:rPr lang="ru-RU" sz="2300" dirty="0" smtClean="0"/>
              <a:t>вывела </a:t>
            </a:r>
            <a:r>
              <a:rPr lang="ru-RU" sz="2300" dirty="0" smtClean="0"/>
              <a:t>на </a:t>
            </a:r>
            <a:r>
              <a:rPr lang="ru-RU" sz="2300" dirty="0" smtClean="0"/>
              <a:t>орбиту  </a:t>
            </a:r>
            <a:r>
              <a:rPr lang="ru-RU" sz="2300" dirty="0" smtClean="0"/>
              <a:t>космический корабль "Восток" </a:t>
            </a:r>
            <a:endParaRPr lang="ru-RU" sz="2300" dirty="0" smtClean="0"/>
          </a:p>
          <a:p>
            <a:pPr algn="ctr"/>
            <a:r>
              <a:rPr lang="ru-RU" sz="2300" dirty="0" smtClean="0"/>
              <a:t>с </a:t>
            </a:r>
            <a:r>
              <a:rPr lang="ru-RU" sz="2300" dirty="0" smtClean="0"/>
              <a:t>первым космонавтом Земли - гражданином Советского Союза </a:t>
            </a:r>
            <a:endParaRPr lang="ru-RU" sz="2300" dirty="0" smtClean="0"/>
          </a:p>
          <a:p>
            <a:pPr algn="ctr"/>
            <a:r>
              <a:rPr lang="ru-RU" sz="2300" b="1" dirty="0" smtClean="0"/>
              <a:t>Юрием</a:t>
            </a:r>
            <a:r>
              <a:rPr lang="ru-RU" sz="2300" dirty="0" smtClean="0"/>
              <a:t> </a:t>
            </a:r>
            <a:r>
              <a:rPr lang="ru-RU" sz="2300" b="1" dirty="0" smtClean="0"/>
              <a:t>Гагариным</a:t>
            </a:r>
            <a:r>
              <a:rPr lang="ru-RU" sz="2300" dirty="0" smtClean="0"/>
              <a:t> на борту.</a:t>
            </a:r>
            <a:endParaRPr lang="ru-RU" sz="23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Хрыков\РКО\Гагарин\Выставка к 85-летию Ю.А.Гагарина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-27384"/>
            <a:ext cx="5411353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Хрыков\РКО\Гагарин\Выставка к 85-летию Ю.А.Гагарина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-13701"/>
            <a:ext cx="5400600" cy="68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Хрыков\РКО\Гагарин\Выставка к 85-летию Ю.А.Гагарина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0"/>
            <a:ext cx="5411353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Хрыков\РКО\Гагарин\Выставка к 85-летию Ю.А.Гагарина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-24905"/>
            <a:ext cx="5409405" cy="6882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Хрыков\РКО\Гагарин\Выставка к 85-летию Ю.А.Гагарина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19" y="0"/>
            <a:ext cx="5395369" cy="6865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Хрыков\РКО\Гагарин\Выставка к 85-летию Ю.А.Гагарина\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5" y="0"/>
            <a:ext cx="5411355" cy="6885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Хрыков\РКО\Гагарин\Выставка к 85-летию Ю.А.Гагарина\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8958" y="-27384"/>
            <a:ext cx="5411354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Хрыков\РКО\Гагарин\Выставка к 85-летию Ю.А.Гагарина\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5513" y="0"/>
            <a:ext cx="5395369" cy="6865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Хрыков\РКО\Гагарин\Выставка к 85-летию Ю.А.Гагарина\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-243408"/>
            <a:ext cx="5616624" cy="71465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Хрыков\РКО\Гагарин\Выставка к 85-летию Ю.А.Гагарина\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0544" y="-27384"/>
            <a:ext cx="5411776" cy="68859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Хрыков\РКО\Гагарин\Выставка к 85-летию Ю.А.Гагарина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5403341" cy="6875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Хрыков\РКО\Гагарин\Выставка к 85-летию Ю.А.Гагарина\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1" y="0"/>
            <a:ext cx="5411353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Хрыков\РКО\Гагарин\Выставка к 85-летию Ю.А.Гагарина\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-27384"/>
            <a:ext cx="5400600" cy="68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Хрыков\РКО\Гагарин\Выставка к 85-летию Ю.А.Гагарина\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5" y="-27384"/>
            <a:ext cx="5411353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Хрыков\РКО\Гагарин\Выставка к 85-летию Ю.А.Гагарина\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2690" y="0"/>
            <a:ext cx="5411353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Хрыков\РКО\Гагарин\Выставка к 85-летию Ю.А.Гагарина\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5400600" cy="68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Хрыков\РКО\Гагарин\Выставка к 85-летию Ю.А.Гагарина\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-27384"/>
            <a:ext cx="5400600" cy="68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Хрыков\РКО\Гагарин\Выставка к 85-летию Ю.А.Гагарина\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5473" y="-45161"/>
            <a:ext cx="5446847" cy="6930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Хрыков\РКО\Гагарин\Выставка к 85-летию Ю.А.Гагарина\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6950" y="0"/>
            <a:ext cx="5411355" cy="6885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Хрыков\РКО\Гагарин\Выставка к 85-летию Ю.А.Гагарина\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5400600" cy="68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Хрыков\РКО\Гагарин\Выставка к 85-летию Ю.А.Гагарина\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-13702"/>
            <a:ext cx="5400600" cy="68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Хрыков\РКО\Гагарин\Выставка к 85-летию Ю.А.Гагарина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5073" y="0"/>
            <a:ext cx="548921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Хрыков\РКО\Гагарин\Выставка к 85-летию Ю.А.Гагарина\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-105325"/>
            <a:ext cx="5472608" cy="696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l="2847" t="12796" r="91776" b="70844"/>
          <a:stretch>
            <a:fillRect/>
          </a:stretch>
        </p:blipFill>
        <p:spPr bwMode="auto">
          <a:xfrm>
            <a:off x="0" y="0"/>
            <a:ext cx="2108004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9592" y="1793136"/>
            <a:ext cx="8208912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Русское космическое общество</a:t>
            </a:r>
          </a:p>
          <a:p>
            <a:pPr algn="ctr"/>
            <a:endParaRPr lang="ru-RU" sz="2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Комитет празднования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85-летия Ю.А. Гагарина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5561364"/>
            <a:ext cx="4680520" cy="11079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hlinkClick r:id="rId3"/>
              </a:rPr>
              <a:t>http://</a:t>
            </a:r>
            <a:r>
              <a:rPr lang="en-US" sz="2200" dirty="0" smtClean="0">
                <a:hlinkClick r:id="rId3"/>
              </a:rPr>
              <a:t>cosmatica.org</a:t>
            </a:r>
            <a:r>
              <a:rPr lang="ru-RU" sz="2200" dirty="0" smtClean="0"/>
              <a:t> </a:t>
            </a:r>
          </a:p>
          <a:p>
            <a:pPr algn="ctr"/>
            <a:endParaRPr lang="ru-RU" sz="2200" dirty="0" smtClean="0"/>
          </a:p>
          <a:p>
            <a:pPr algn="ctr"/>
            <a:r>
              <a:rPr lang="en-US" sz="2200" dirty="0" smtClean="0">
                <a:hlinkClick r:id="rId4"/>
              </a:rPr>
              <a:t>http://</a:t>
            </a:r>
            <a:r>
              <a:rPr lang="en-US" sz="2200" dirty="0" smtClean="0">
                <a:hlinkClick r:id="rId4"/>
              </a:rPr>
              <a:t>gagarinday.ru</a:t>
            </a:r>
            <a:r>
              <a:rPr lang="ru-RU" sz="2200" dirty="0" smtClean="0"/>
              <a:t> </a:t>
            </a:r>
            <a:endParaRPr lang="ru-RU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Хрыков\РКО\Гагарин\Выставка к 85-летию Ю.А.Гагарина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878" y="0"/>
            <a:ext cx="538983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Хрыков\РКО\Гагарин\Выставка к 85-летию Ю.А.Гагарина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9892" y="-27384"/>
            <a:ext cx="5411354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Хрыков\РКО\Гагарин\Выставка к 85-летию Ю.А.Гагарина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0"/>
            <a:ext cx="538983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Хрыков\РКО\Гагарин\Выставка к 85-летию Ю.А.Гагарина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4476" y="-27384"/>
            <a:ext cx="5381820" cy="6847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Хрыков\РКО\Гагарин\Выставка к 85-летию Ю.А.Гагарина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818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78</Words>
  <Application>Microsoft Office PowerPoint</Application>
  <PresentationFormat>Экран (4:3)</PresentationFormat>
  <Paragraphs>14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Юрий Алексеевич  Гагарин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Юрий Алексеевич  Гагарин</dc:title>
  <dc:creator>СП Академия</dc:creator>
  <cp:lastModifiedBy>йцу</cp:lastModifiedBy>
  <cp:revision>9</cp:revision>
  <dcterms:created xsi:type="dcterms:W3CDTF">2019-01-21T21:51:27Z</dcterms:created>
  <dcterms:modified xsi:type="dcterms:W3CDTF">2019-01-21T22:55:07Z</dcterms:modified>
</cp:coreProperties>
</file>